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2243455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98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static.tildacdn.com/tild3435-3462-4636-a234-636435376334/georglenta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260648"/>
            <a:ext cx="8432105" cy="547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8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Дорогой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мой прадедушка!</a:t>
            </a:r>
            <a:endParaRPr lang="ru-RU" sz="2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Ты заслужил почет и славу,</a:t>
            </a:r>
            <a:endParaRPr lang="ru-RU" sz="2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о тебе помним мы, твои потомки, </a:t>
            </a:r>
            <a:endParaRPr lang="ru-RU" sz="2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нам очень дороги воспоминания о тебе!</a:t>
            </a:r>
            <a:endParaRPr lang="ru-RU" sz="2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Мы бережно храним  твои ордена, медали и фотографии!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800" dirty="0">
                <a:ea typeface="Calibri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7559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ндрей\Desktop\s1200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56084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693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017" y="-26720"/>
            <a:ext cx="4572000" cy="5587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ea typeface="Calibri"/>
              <a:cs typeface="Times New Roman"/>
            </a:endParaRPr>
          </a:p>
        </p:txBody>
      </p:sp>
      <p:sp>
        <p:nvSpPr>
          <p:cNvPr id="3" name="AutoShape 2" descr="https://i.pinimg.com/originals/89/3e/f3/893ef325b11f8d688199bff74bae633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i.pinimg.com/originals/89/3e/f3/893ef325b11f8d688199bff74bae6330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i.pinimg.com/originals/89/3e/f3/893ef325b11f8d688199bff74bae6330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3" name="Picture 7" descr="C:\Users\Андрей\Desktop\день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3" y="-26412"/>
            <a:ext cx="9143999" cy="698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3968" y="252651"/>
            <a:ext cx="4572000" cy="183537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Работа подготовлена </a:t>
            </a: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800" dirty="0" err="1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Козонковой</a:t>
            </a:r>
            <a:r>
              <a:rPr lang="ru-RU" sz="2800" dirty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 Екатериной </a:t>
            </a: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             2020 год</a:t>
            </a: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205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Боровков Иван Сергеевич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340768"/>
            <a:ext cx="8136904" cy="5445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ea typeface="Calibri"/>
                <a:cs typeface="Times New Roman"/>
              </a:rPr>
              <a:t>Участник 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ВОВ </a:t>
            </a:r>
            <a:r>
              <a:rPr lang="ru-RU" dirty="0" smtClean="0">
                <a:solidFill>
                  <a:prstClr val="black"/>
                </a:solidFill>
                <a:ea typeface="Calibri"/>
                <a:cs typeface="Times New Roman"/>
              </a:rPr>
              <a:t> родился 20января 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1921 г.р. село  Алексеевское Татарской АССР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Боровков И.С. в 1937г. Окончил 10 классов Алексеевской средней школы и поступил в </a:t>
            </a:r>
            <a:r>
              <a:rPr lang="ru-RU" dirty="0" err="1">
                <a:solidFill>
                  <a:prstClr val="black"/>
                </a:solidFill>
                <a:ea typeface="Calibri"/>
                <a:cs typeface="Times New Roman"/>
              </a:rPr>
              <a:t>Мензелинский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с/х техникум  ,который успешно закончил в 1941 году.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    В июне 1941г. был призван в ряды Советской армии  в </a:t>
            </a:r>
            <a:r>
              <a:rPr lang="ru-RU" dirty="0" err="1">
                <a:solidFill>
                  <a:prstClr val="black"/>
                </a:solidFill>
                <a:ea typeface="Calibri"/>
                <a:cs typeface="Times New Roman"/>
              </a:rPr>
              <a:t>г.Сердобск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 Пензенской области ,где был зачислен курсантом военного училища связи. Через три месяца училище перевели в </a:t>
            </a:r>
            <a:r>
              <a:rPr lang="ru-RU" dirty="0" err="1">
                <a:solidFill>
                  <a:prstClr val="black"/>
                </a:solidFill>
                <a:ea typeface="Calibri"/>
                <a:cs typeface="Times New Roman"/>
              </a:rPr>
              <a:t>г.Саратов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. В мае 1942г., по окончании училища ,было присвоено звание лейтенант. По окончании училища  был направлен на фронт в 269 дивизию 1018 стрелковый полк  в качестве командира взвода  связи 1го батальона. С боями освобождал населенные пункты : </a:t>
            </a:r>
            <a:r>
              <a:rPr lang="ru-RU" dirty="0" err="1">
                <a:solidFill>
                  <a:prstClr val="black"/>
                </a:solidFill>
                <a:ea typeface="Calibri"/>
                <a:cs typeface="Times New Roman"/>
              </a:rPr>
              <a:t>Золотухино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, </a:t>
            </a:r>
            <a:r>
              <a:rPr lang="ru-RU" dirty="0" err="1">
                <a:solidFill>
                  <a:prstClr val="black"/>
                </a:solidFill>
                <a:ea typeface="Calibri"/>
                <a:cs typeface="Times New Roman"/>
              </a:rPr>
              <a:t>Севрюково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, Знаменка, Верхние, Нижние и Средние Котлы. Получил ранение в 1942г. и находился в госпитале в </a:t>
            </a:r>
            <a:r>
              <a:rPr lang="ru-RU" dirty="0" err="1">
                <a:solidFill>
                  <a:prstClr val="black"/>
                </a:solidFill>
                <a:ea typeface="Calibri"/>
                <a:cs typeface="Times New Roman"/>
              </a:rPr>
              <a:t>г.Чернь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. После выздоровления вернулся в свою часть, где их полк держал оборону на Курско- Орловской дуге. В течении зимы 1942- 1943 </a:t>
            </a:r>
            <a:r>
              <a:rPr lang="ru-RU" dirty="0" err="1">
                <a:solidFill>
                  <a:prstClr val="black"/>
                </a:solidFill>
                <a:ea typeface="Calibri"/>
                <a:cs typeface="Times New Roman"/>
              </a:rPr>
              <a:t>г.г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. регулярно ходили в наступление (1 раз в 10 дней), захватывали первую траншею противника , ночевали в немецких блиндажах, а утром ,после сильного артобстрела немцев, отступали в свои окопы. Потери в живой силе были огромные.  Но каждый раз пополнялись молодыми бойцами. 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508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88640"/>
            <a:ext cx="8568952" cy="5255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( из воспоминания сына </a:t>
            </a:r>
            <a:r>
              <a:rPr lang="ru-RU" dirty="0" err="1">
                <a:ea typeface="Calibri"/>
                <a:cs typeface="Times New Roman"/>
              </a:rPr>
              <a:t>Боровкова</a:t>
            </a:r>
            <a:r>
              <a:rPr lang="ru-RU" dirty="0">
                <a:ea typeface="Calibri"/>
                <a:cs typeface="Times New Roman"/>
              </a:rPr>
              <a:t> Евгения Ивановича :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Я помню два рассказа отца.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Первый: их взвод держал оборону около моста ч/з  р. </a:t>
            </a:r>
            <a:r>
              <a:rPr lang="ru-RU" dirty="0" err="1">
                <a:ea typeface="Calibri"/>
                <a:cs typeface="Times New Roman"/>
              </a:rPr>
              <a:t>Колпенка</a:t>
            </a:r>
            <a:r>
              <a:rPr lang="ru-RU" dirty="0">
                <a:ea typeface="Calibri"/>
                <a:cs typeface="Times New Roman"/>
              </a:rPr>
              <a:t>. В зимнюю ночь немцы хотели взорвать мост, но дозорные подняли тревогу, диверсионную группу ликвидировали а немецкого офицера взяли в плен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Второй :Была прервана связь между батальонами . Отец получил приказ восстановить связь. Посылает первого радиста - связи нет. Посылает второго – связи нет. Пошел сам вдоль провода по снегу. Увидел впереди несколько убитых солдат, стал перемещаться перебежками. По нему открыл  огонь немецкий снайпер. В стороне стоял одинокий каменный дом без окон и дверей. Отец перебежками добежал до него и вбежал внутрь дома. За время  движения снайпер стрелял в него но пули ложились перед ним в нескольких сантиметрах, поднимая фонтанчики снежной пыли. Затем немец стал стрелять по окнам. Пули рикошетили от стен, но ни одна не ранила отца. Когда стемнело, отец соединил связь  и   вернулся в свое подразделение</a:t>
            </a:r>
            <a:r>
              <a:rPr lang="ru-RU" dirty="0" smtClean="0">
                <a:ea typeface="Calibri"/>
                <a:cs typeface="Times New Roman"/>
              </a:rPr>
              <a:t>.)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010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0"/>
            <a:ext cx="8208912" cy="5511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В июле 1943г. 269 дивизия пошла в общее наступление в сторону г. Орел.      В августе 1943г. получил тяжелое ранение и был положен вместе с убитыми. До города  оставалось около 6ти  км.  и видны были его окраины. На третий день пришла похоронная команда, отец подал признаки жизни и его перенесли в прифронтовой лазарет где был прооперирован,  наложен гипс от шеи до пяток ( сам весил 120 кг.) и на поезде направлен в госпиталь №  36-15  города Томска. На перевязку его носили четыре девушки с четвертого на второй этаж. После излечения направили в г. Новосибирск на медицинскую комиссию. Комиссия определила 3ю группу инвалидности  и предоставила отпуск домой на 6 месяцев </a:t>
            </a:r>
            <a:r>
              <a:rPr lang="ru-RU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   По прибытии домой поступил работать военруком в Алексеевскую среднюю школу  где и проработал им до 1949г.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 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Из воспоминаний сына </a:t>
            </a:r>
            <a:r>
              <a:rPr lang="ru-RU" dirty="0" err="1">
                <a:solidFill>
                  <a:prstClr val="black"/>
                </a:solidFill>
                <a:ea typeface="Calibri"/>
                <a:cs typeface="Times New Roman"/>
              </a:rPr>
              <a:t>Боровкова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Евгения Ивановича 1953г.р.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 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414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esktop\Фото4ки\IMG_32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805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Андрей\Desktop\катины фото\IMG_20200311_1943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83223" y="-567001"/>
            <a:ext cx="6049561" cy="856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951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ндрей\Desktop\катины фото\IMG_20200311_194356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13737" y="-1043040"/>
            <a:ext cx="380517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ндрей\Desktop\катины фото\IMG_20200311_1939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2869" y="2348880"/>
            <a:ext cx="4221131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327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ндрей\Desktop\катины фото\IMG_20200409_1358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0337"/>
            <a:ext cx="4608512" cy="655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marketperm.ru/upload/iblock/0fa/0fa60f8fcf9502fa056414059e6d71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marketperm.ru/upload/iblock/0fa/0fa60f8fcf9502fa056414059e6d710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static.tildacdn.com/tild3435-3462-4636-a234-636435376334/georglenta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472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дрей\Desktop\катины фото\IMG_20200409_1358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7053" y="260648"/>
            <a:ext cx="5129893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288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534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Боровков Иван Сергеевич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Work</cp:lastModifiedBy>
  <cp:revision>6</cp:revision>
  <dcterms:created xsi:type="dcterms:W3CDTF">2020-04-09T10:17:32Z</dcterms:created>
  <dcterms:modified xsi:type="dcterms:W3CDTF">2020-04-12T15:52:22Z</dcterms:modified>
</cp:coreProperties>
</file>